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92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overOverla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A3C26A3-034F-4B59-81CD-DDF7686EAA74}" type="datetimeFigureOut">
              <a:rPr lang="es-AR" smtClean="0"/>
              <a:t>13/8/2019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08A5AE4-82D4-4DC0-8730-CB70E32864CA}" type="slidenum">
              <a:rPr lang="es-AR" smtClean="0"/>
              <a:t>‹Nº›</a:t>
            </a:fld>
            <a:endParaRPr lang="es-AR"/>
          </a:p>
        </p:txBody>
      </p:sp>
      <p:grpSp>
        <p:nvGrpSpPr>
          <p:cNvPr id="8" name="Group 7"/>
          <p:cNvGrpSpPr/>
          <p:nvPr/>
        </p:nvGrpSpPr>
        <p:grpSpPr>
          <a:xfrm>
            <a:off x="1194101" y="2887530"/>
            <a:ext cx="6779110" cy="923330"/>
            <a:chOff x="1172584" y="1381459"/>
            <a:chExt cx="6779110" cy="923330"/>
          </a:xfrm>
          <a:effectLst>
            <a:outerShdw blurRad="38100" dist="12700" dir="16200000" rotWithShape="0">
              <a:prstClr val="black">
                <a:alpha val="30000"/>
              </a:prstClr>
            </a:outerShdw>
          </a:effectLst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ln w="3175">
                    <a:solidFill>
                      <a:schemeClr val="tx2">
                        <a:alpha val="60000"/>
                      </a:schemeClr>
                    </a:solidFill>
                  </a:ln>
                  <a:solidFill>
                    <a:schemeClr val="tx2">
                      <a:lumMod val="90000"/>
                    </a:schemeClr>
                  </a:solidFill>
                  <a:effectLst>
                    <a:outerShdw blurRad="34925" dist="12700" dir="14400000" algn="ctr" rotWithShape="0">
                      <a:srgbClr val="000000">
                        <a:alpha val="21000"/>
                      </a:srgbClr>
                    </a:outerShdw>
                  </a:effectLst>
                  <a:latin typeface="Wingdings" pitchFamily="2" charset="2"/>
                </a:rPr>
                <a:t></a:t>
              </a:r>
              <a:endParaRPr lang="en-US" sz="5400" dirty="0">
                <a:ln w="3175">
                  <a:solidFill>
                    <a:schemeClr val="tx2">
                      <a:alpha val="60000"/>
                    </a:schemeClr>
                  </a:solidFill>
                </a:ln>
                <a:solidFill>
                  <a:schemeClr val="tx2">
                    <a:lumMod val="90000"/>
                  </a:schemeClr>
                </a:solidFill>
                <a:effectLst>
                  <a:outerShdw blurRad="34925" dist="12700" dir="14400000" algn="ctr" rotWithShape="0">
                    <a:srgbClr val="000000">
                      <a:alpha val="21000"/>
                    </a:srgbClr>
                  </a:outerShdw>
                </a:effectLst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293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3341" y="1387737"/>
            <a:ext cx="6777318" cy="1731982"/>
          </a:xfrm>
        </p:spPr>
        <p:txBody>
          <a:bodyPr anchor="b"/>
          <a:lstStyle>
            <a:lvl1pPr>
              <a:defRPr>
                <a:ln w="3175">
                  <a:solidFill>
                    <a:schemeClr val="tx1">
                      <a:alpha val="65000"/>
                    </a:schemeClr>
                  </a:solidFill>
                </a:ln>
                <a:solidFill>
                  <a:schemeClr val="tx1"/>
                </a:solidFill>
                <a:effectLst>
                  <a:outerShdw blurRad="25400" dist="12700" dir="14220000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767862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  <a:effectLst>
                  <a:outerShdw blurRad="34925" dist="12700" dir="14400000" rotWithShape="0">
                    <a:prstClr val="black">
                      <a:alpha val="21000"/>
                    </a:prst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3C26A3-034F-4B59-81CD-DDF7686EAA74}" type="datetimeFigureOut">
              <a:rPr lang="es-AR" smtClean="0"/>
              <a:t>13/8/2019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A5AE4-82D4-4DC0-8730-CB70E32864CA}" type="slidenum">
              <a:rPr lang="es-AR" smtClean="0"/>
              <a:t>‹Nº›</a:t>
            </a:fld>
            <a:endParaRPr lang="es-AR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3" name="TextBox 12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4" name="Straight Connector 13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CoverOverlay.png"/>
          <p:cNvPicPr>
            <a:picLocks noChangeAspect="1"/>
          </p:cNvPicPr>
          <p:nvPr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1172584" y="2887579"/>
            <a:ext cx="6779110" cy="923330"/>
            <a:chOff x="1172584" y="1381459"/>
            <a:chExt cx="6779110" cy="923330"/>
          </a:xfrm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7412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40" y="1204857"/>
            <a:ext cx="7754713" cy="1910716"/>
          </a:xfrm>
        </p:spPr>
        <p:txBody>
          <a:bodyPr anchor="b"/>
          <a:lstStyle>
            <a:lvl1pPr algn="ctr">
              <a:defRPr sz="5400" b="0" cap="none" baseline="0">
                <a:solidFill>
                  <a:schemeClr val="tx2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8" y="3767316"/>
            <a:ext cx="7734747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3C26A3-034F-4B59-81CD-DDF7686EAA74}" type="datetimeFigureOut">
              <a:rPr lang="es-AR" smtClean="0"/>
              <a:t>13/8/2019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A5AE4-82D4-4DC0-8730-CB70E32864CA}" type="slidenum">
              <a:rPr lang="es-AR" smtClean="0"/>
              <a:t>‹Nº›</a:t>
            </a:fld>
            <a:endParaRPr lang="es-A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3C26A3-034F-4B59-81CD-DDF7686EAA74}" type="datetimeFigureOut">
              <a:rPr lang="es-AR" smtClean="0"/>
              <a:t>13/8/2019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A5AE4-82D4-4DC0-8730-CB70E32864CA}" type="slidenum">
              <a:rPr lang="es-AR" smtClean="0"/>
              <a:t>‹Nº›</a:t>
            </a:fld>
            <a:endParaRPr lang="es-AR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85800" y="2240280"/>
            <a:ext cx="3803904" cy="3877056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4"/>
          </p:nvPr>
        </p:nvSpPr>
        <p:spPr>
          <a:xfrm>
            <a:off x="4645151" y="2240280"/>
            <a:ext cx="3803904" cy="3877056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1560" y="2240280"/>
            <a:ext cx="3442446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8488" y="2947595"/>
            <a:ext cx="3803904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02306" y="2240280"/>
            <a:ext cx="3447288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944368"/>
            <a:ext cx="3799728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3C26A3-034F-4B59-81CD-DDF7686EAA74}" type="datetimeFigureOut">
              <a:rPr lang="es-AR" smtClean="0"/>
              <a:t>13/8/2019</a:t>
            </a:fld>
            <a:endParaRPr lang="es-A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A5AE4-82D4-4DC0-8730-CB70E32864CA}" type="slidenum">
              <a:rPr lang="es-AR" smtClean="0"/>
              <a:t>‹Nº›</a:t>
            </a:fld>
            <a:endParaRPr lang="es-AR"/>
          </a:p>
        </p:txBody>
      </p:sp>
      <p:grpSp>
        <p:nvGrpSpPr>
          <p:cNvPr id="14" name="Group 13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6" name="TextBox 15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7" name="Straight Connector 16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3C26A3-034F-4B59-81CD-DDF7686EAA74}" type="datetimeFigureOut">
              <a:rPr lang="es-AR" smtClean="0"/>
              <a:t>13/8/2019</a:t>
            </a:fld>
            <a:endParaRPr lang="es-A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A5AE4-82D4-4DC0-8730-CB70E32864CA}" type="slidenum">
              <a:rPr lang="es-AR" smtClean="0"/>
              <a:t>‹Nº›</a:t>
            </a:fld>
            <a:endParaRPr lang="es-AR"/>
          </a:p>
        </p:txBody>
      </p:sp>
      <p:grpSp>
        <p:nvGrpSpPr>
          <p:cNvPr id="10" name="Group 9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3C26A3-034F-4B59-81CD-DDF7686EAA74}" type="datetimeFigureOut">
              <a:rPr lang="es-AR" smtClean="0"/>
              <a:t>13/8/2019</a:t>
            </a:fld>
            <a:endParaRPr lang="es-A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A5AE4-82D4-4DC0-8730-CB70E32864CA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4579" y="1678195"/>
            <a:ext cx="3422483" cy="1886921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2001" y="559398"/>
            <a:ext cx="4116667" cy="5566765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4579" y="3603812"/>
            <a:ext cx="3411725" cy="251728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3C26A3-034F-4B59-81CD-DDF7686EAA74}" type="datetimeFigureOut">
              <a:rPr lang="es-AR" smtClean="0"/>
              <a:t>13/8/2019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A5AE4-82D4-4DC0-8730-CB70E32864CA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731" y="4668818"/>
            <a:ext cx="7767021" cy="644729"/>
          </a:xfrm>
        </p:spPr>
        <p:txBody>
          <a:bodyPr anchor="b"/>
          <a:lstStyle>
            <a:lvl1pPr algn="ctr">
              <a:defRPr sz="28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40000">
            <a:off x="2183792" y="666965"/>
            <a:ext cx="4772156" cy="3598016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24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8489" y="5324306"/>
            <a:ext cx="7756264" cy="804862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3C26A3-034F-4B59-81CD-DDF7686EAA74}" type="datetimeFigureOut">
              <a:rPr lang="es-AR" smtClean="0"/>
              <a:t>13/8/2019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A5AE4-82D4-4DC0-8730-CB70E32864CA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3C26A3-034F-4B59-81CD-DDF7686EAA74}" type="datetimeFigureOut">
              <a:rPr lang="es-AR" smtClean="0"/>
              <a:t>13/8/2019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A5AE4-82D4-4DC0-8730-CB70E32864CA}" type="slidenum">
              <a:rPr lang="es-AR" smtClean="0"/>
              <a:t>‹Nº›</a:t>
            </a:fld>
            <a:endParaRPr lang="es-AR"/>
          </a:p>
        </p:txBody>
      </p:sp>
      <p:grpSp>
        <p:nvGrpSpPr>
          <p:cNvPr id="11" name="Group 10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5" name="TextBox 14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6" name="Straight Connector 15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6560" y="559398"/>
            <a:ext cx="1678193" cy="556676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8488" y="849854"/>
            <a:ext cx="5507917" cy="5023821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3C26A3-034F-4B59-81CD-DDF7686EAA74}" type="datetimeFigureOut">
              <a:rPr lang="es-AR" smtClean="0"/>
              <a:t>13/8/2019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A5AE4-82D4-4DC0-8730-CB70E32864CA}" type="slidenum">
              <a:rPr lang="es-AR" smtClean="0"/>
              <a:t>‹Nº›</a:t>
            </a:fld>
            <a:endParaRPr lang="es-AR"/>
          </a:p>
        </p:txBody>
      </p:sp>
      <p:grpSp>
        <p:nvGrpSpPr>
          <p:cNvPr id="11" name="Group 10"/>
          <p:cNvGrpSpPr/>
          <p:nvPr/>
        </p:nvGrpSpPr>
        <p:grpSpPr>
          <a:xfrm rot="5400000">
            <a:off x="3909050" y="2880823"/>
            <a:ext cx="5480154" cy="923330"/>
            <a:chOff x="1815339" y="1381459"/>
            <a:chExt cx="5480154" cy="923330"/>
          </a:xfrm>
        </p:grpSpPr>
        <p:sp>
          <p:nvSpPr>
            <p:cNvPr id="12" name="TextBox 11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3" name="Straight Connector 12"/>
            <p:cNvCxnSpPr/>
            <p:nvPr/>
          </p:nvCxnSpPr>
          <p:spPr>
            <a:xfrm flipH="1" flipV="1">
              <a:off x="1815339" y="1924709"/>
              <a:ext cx="2468880" cy="2505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0800000">
              <a:off x="4826613" y="1927417"/>
              <a:ext cx="2468880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83000">
                <a:schemeClr val="bg1">
                  <a:alpha val="11000"/>
                </a:schemeClr>
              </a:gs>
              <a:gs pos="100000">
                <a:schemeClr val="bg2">
                  <a:lumMod val="75000"/>
                  <a:alpha val="23000"/>
                </a:schemeClr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8490" y="570156"/>
            <a:ext cx="7756263" cy="10542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7" y="2248347"/>
            <a:ext cx="7745505" cy="38778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60378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7A3C26A3-034F-4B59-81CD-DDF7686EAA74}" type="datetimeFigureOut">
              <a:rPr lang="es-AR" smtClean="0"/>
              <a:t>13/8/2019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6144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39264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308A5AE4-82D4-4DC0-8730-CB70E32864CA}" type="slidenum">
              <a:rPr lang="es-AR" smtClean="0"/>
              <a:t>‹Nº›</a:t>
            </a:fld>
            <a:endParaRPr lang="es-A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54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6576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77724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"/>
        <a:defRPr sz="2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50876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82880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14884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78892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125" y="404664"/>
            <a:ext cx="6070599" cy="33320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437112"/>
            <a:ext cx="3672408" cy="230683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4 Rectángulo"/>
          <p:cNvSpPr/>
          <p:nvPr/>
        </p:nvSpPr>
        <p:spPr>
          <a:xfrm>
            <a:off x="4067944" y="3979298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Sociedad de Dermatología de la Ciudad de Buenos Aires de la Asociación Médica Argentina (SDBA-AMA).</a:t>
            </a:r>
            <a:br>
              <a:rPr kumimoji="0" lang="es-AR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endParaRPr kumimoji="0" lang="es-AR" b="1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38757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ln>
            <a:solidFill>
              <a:srgbClr val="FF0000"/>
            </a:solidFill>
          </a:ln>
        </p:spPr>
        <p:txBody>
          <a:bodyPr>
            <a:normAutofit/>
          </a:bodyPr>
          <a:lstStyle/>
          <a:p>
            <a:r>
              <a:rPr lang="es-AR" b="1" dirty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Diferencia entre estudiar y aprender</a:t>
            </a:r>
            <a:br>
              <a:rPr lang="es-AR" b="1" dirty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lang="es-AR" b="1" dirty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lang="es-AR" b="1" dirty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lang="es-AR" b="1" dirty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Estudiar</a:t>
            </a:r>
            <a:r>
              <a:rPr lang="es-AR" b="1" dirty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es un acto planificado en un lugar y un momento </a:t>
            </a:r>
            <a:r>
              <a:rPr lang="es-AR" b="1" dirty="0" smtClean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concreto.</a:t>
            </a:r>
          </a:p>
          <a:p>
            <a:r>
              <a:rPr lang="es-AR" b="1" dirty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A</a:t>
            </a:r>
            <a:r>
              <a:rPr lang="es-AR" b="1" dirty="0" smtClean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prender</a:t>
            </a:r>
            <a:r>
              <a:rPr lang="es-AR" b="1" dirty="0" smtClean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es-AR" b="1" dirty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ocurre las 24 horas del día y en cualquier sitio. Significa perseguir los propios intereses, investigar, analizar, cuestionar, preguntar, interpretar, inferir, pronosticar, concluir, decidir.</a:t>
            </a:r>
            <a:br>
              <a:rPr lang="es-AR" b="1" dirty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lang="es-AR" b="1" dirty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endParaRPr lang="es-AR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1800" b="1" dirty="0">
                <a:solidFill>
                  <a:schemeClr val="tx1"/>
                </a:solidFill>
                <a:effectLst/>
                <a:latin typeface="Times New Roman"/>
                <a:ea typeface="Times New Roman"/>
              </a:rPr>
              <a:t>DERMATOLOGÍA PEDIÁTRICA 2019. Curso Teórico-Dialogado. AMA.</a:t>
            </a:r>
            <a:endParaRPr lang="es-AR" sz="1800" dirty="0">
              <a:solidFill>
                <a:schemeClr val="tx1"/>
              </a:solidFill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6804248" y="6453336"/>
            <a:ext cx="1986506" cy="2876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15000"/>
              </a:lnSpc>
              <a:spcAft>
                <a:spcPts val="1000"/>
              </a:spcAft>
            </a:pPr>
            <a:r>
              <a:rPr lang="es-AR" sz="1200" b="1" dirty="0">
                <a:latin typeface="Times New Roman" pitchFamily="18" charset="0"/>
                <a:ea typeface="Calibri"/>
                <a:cs typeface="Times New Roman" pitchFamily="18" charset="0"/>
              </a:rPr>
              <a:t>Prof. Dra. Lidia Ester Valle</a:t>
            </a:r>
          </a:p>
        </p:txBody>
      </p:sp>
    </p:spTree>
    <p:extLst>
      <p:ext uri="{BB962C8B-B14F-4D97-AF65-F5344CB8AC3E}">
        <p14:creationId xmlns:p14="http://schemas.microsoft.com/office/powerpoint/2010/main" val="7933742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1800" b="1" dirty="0">
                <a:solidFill>
                  <a:schemeClr val="tx1"/>
                </a:solidFill>
                <a:effectLst/>
                <a:latin typeface="Times New Roman"/>
                <a:ea typeface="Times New Roman"/>
              </a:rPr>
              <a:t>DERMATOLOGÍA PEDIÁTRICA 2019. Curso Teórico-Dialogado. AMA.</a:t>
            </a:r>
            <a:endParaRPr lang="es-AR" sz="1800" dirty="0">
              <a:solidFill>
                <a:schemeClr val="tx1"/>
              </a:solidFill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6804248" y="6453336"/>
            <a:ext cx="1986506" cy="2876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15000"/>
              </a:lnSpc>
              <a:spcAft>
                <a:spcPts val="1000"/>
              </a:spcAft>
            </a:pPr>
            <a:r>
              <a:rPr lang="es-AR" sz="1200" b="1" dirty="0">
                <a:latin typeface="Times New Roman" pitchFamily="18" charset="0"/>
                <a:ea typeface="Calibri"/>
                <a:cs typeface="Times New Roman" pitchFamily="18" charset="0"/>
              </a:rPr>
              <a:t>Prof. Dra. Lidia Ester Valle</a:t>
            </a:r>
          </a:p>
        </p:txBody>
      </p:sp>
      <p:pic>
        <p:nvPicPr>
          <p:cNvPr id="6" name="Picture 4" descr="https://fbcdn-sphotos-b-a.akamaihd.net/hphotos-ak-xap1/v/t1.0-9/11216567_913432775361386_4901430421708839726_n.jpg?oh=34a06bf6f53e92b0c68fce89e2ab3662&amp;oe=568E0406&amp;__gda__=1452560090_0f1221ba41f24be623b99a61e1ac6a3b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9390" y="2247900"/>
            <a:ext cx="6205220" cy="3878263"/>
          </a:xfrm>
          <a:prstGeom prst="rect">
            <a:avLst/>
          </a:prstGeom>
          <a:noFill/>
          <a:ln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079860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1800" b="1" dirty="0">
                <a:solidFill>
                  <a:schemeClr val="tx1"/>
                </a:solidFill>
                <a:effectLst/>
                <a:latin typeface="Times New Roman"/>
                <a:ea typeface="Times New Roman"/>
              </a:rPr>
              <a:t>DERMATOLOGÍA PEDIÁTRICA 2019. Curso Teórico-Dialogado. AMA.</a:t>
            </a:r>
            <a:endParaRPr lang="es-AR" sz="1800" dirty="0">
              <a:solidFill>
                <a:schemeClr val="tx1"/>
              </a:solidFill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6804248" y="6453336"/>
            <a:ext cx="1986506" cy="2876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15000"/>
              </a:lnSpc>
              <a:spcAft>
                <a:spcPts val="1000"/>
              </a:spcAft>
            </a:pPr>
            <a:r>
              <a:rPr lang="es-AR" sz="1200" b="1" dirty="0">
                <a:latin typeface="Times New Roman" pitchFamily="18" charset="0"/>
                <a:ea typeface="Calibri"/>
                <a:cs typeface="Times New Roman" pitchFamily="18" charset="0"/>
              </a:rPr>
              <a:t>Prof. Dra. Lidia Ester Valle</a:t>
            </a:r>
          </a:p>
        </p:txBody>
      </p:sp>
      <p:pic>
        <p:nvPicPr>
          <p:cNvPr id="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4788" y="2247900"/>
            <a:ext cx="5034424" cy="3878263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8900937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artoné">
  <a:themeElements>
    <a:clrScheme name="Vértice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Cartoné">
      <a:maj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궁서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artoné">
      <a:fillStyleLst>
        <a:solidFill>
          <a:schemeClr val="phClr"/>
        </a:solidFill>
        <a:solidFill>
          <a:schemeClr val="phClr">
            <a:tint val="68000"/>
            <a:shade val="94000"/>
            <a:satMod val="300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80000"/>
                <a:lumMod val="98000"/>
              </a:schemeClr>
            </a:gs>
            <a:gs pos="100000">
              <a:schemeClr val="phClr">
                <a:satMod val="130000"/>
              </a:schemeClr>
            </a:gs>
          </a:gsLst>
          <a:lin ang="5160000" scaled="0"/>
        </a:gradFill>
      </a:fillStyleLst>
      <a:lnStyleLst>
        <a:ln w="12700" cap="flat" cmpd="sng" algn="ctr">
          <a:solidFill>
            <a:schemeClr val="phClr">
              <a:shade val="90000"/>
              <a:lumMod val="90000"/>
            </a:schemeClr>
          </a:solidFill>
          <a:prstDash val="solid"/>
        </a:ln>
        <a:ln w="19050" cap="flat" cmpd="sng" algn="ctr">
          <a:solidFill>
            <a:schemeClr val="phClr">
              <a:shade val="75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12700" dir="5400000" rotWithShape="0">
              <a:srgbClr val="000000">
                <a:alpha val="1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6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400000"/>
            </a:lightRig>
          </a:scene3d>
          <a:sp3d>
            <a:bevelT w="25400" h="25400"/>
          </a:sp3d>
        </a:effectStyle>
      </a:effectStyleLst>
      <a:bgFillStyleLst>
        <a:solidFill>
          <a:schemeClr val="phClr">
            <a:tint val="96000"/>
            <a:lumMod val="11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3000"/>
                <a:shade val="20000"/>
              </a:schemeClr>
              <a:schemeClr val="phClr">
                <a:tint val="90000"/>
                <a:shade val="85000"/>
                <a:satMod val="115000"/>
              </a:schemeClr>
            </a:duotone>
          </a:blip>
          <a:tile tx="0" ty="0" sx="60000" sy="6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hade val="50000"/>
                <a:satMod val="340000"/>
                <a:lumMod val="40000"/>
              </a:schemeClr>
              <a:schemeClr val="phClr">
                <a:tint val="92000"/>
                <a:shade val="94000"/>
                <a:hueMod val="110000"/>
                <a:satMod val="236000"/>
                <a:lum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Hardcover</Template>
  <TotalTime>20</TotalTime>
  <Words>70</Words>
  <Application>Microsoft Office PowerPoint</Application>
  <PresentationFormat>Presentación en pantalla (4:3)</PresentationFormat>
  <Paragraphs>9</Paragraphs>
  <Slides>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4</vt:i4>
      </vt:variant>
    </vt:vector>
  </HeadingPairs>
  <TitlesOfParts>
    <vt:vector size="5" baseType="lpstr">
      <vt:lpstr>Cartoné</vt:lpstr>
      <vt:lpstr>Presentación de PowerPoint</vt:lpstr>
      <vt:lpstr>DERMATOLOGÍA PEDIÁTRICA 2019. Curso Teórico-Dialogado. AMA.</vt:lpstr>
      <vt:lpstr>DERMATOLOGÍA PEDIÁTRICA 2019. Curso Teórico-Dialogado. AMA.</vt:lpstr>
      <vt:lpstr>DERMATOLOGÍA PEDIÁTRICA 2019. Curso Teórico-Dialogado. AMA.</vt:lpstr>
    </vt:vector>
  </TitlesOfParts>
  <Company>HP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Lidia</dc:creator>
  <cp:lastModifiedBy>Lidia</cp:lastModifiedBy>
  <cp:revision>10</cp:revision>
  <dcterms:created xsi:type="dcterms:W3CDTF">2019-05-29T11:28:29Z</dcterms:created>
  <dcterms:modified xsi:type="dcterms:W3CDTF">2019-08-13T12:23:29Z</dcterms:modified>
</cp:coreProperties>
</file>